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4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136E2-3D73-4474-9F9C-AD3EFE5B6688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C8991-E358-4C9F-8043-0DAF9CDB6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Sar</a:t>
            </a:r>
            <a:r>
              <a:rPr lang="en-US" dirty="0" smtClean="0"/>
              <a:t> </a:t>
            </a:r>
            <a:r>
              <a:rPr lang="en-US" dirty="0" err="1" smtClean="0"/>
              <a:t>Bott</a:t>
            </a:r>
            <a:endParaRPr lang="en-US" dirty="0" smtClean="0"/>
          </a:p>
          <a:p>
            <a:r>
              <a:rPr lang="en-US" dirty="0" smtClean="0"/>
              <a:t>Megs Powell</a:t>
            </a:r>
          </a:p>
          <a:p>
            <a:r>
              <a:rPr lang="en-US" dirty="0" smtClean="0"/>
              <a:t>Court </a:t>
            </a:r>
            <a:r>
              <a:rPr lang="en-US" dirty="0" err="1" smtClean="0"/>
              <a:t>Miley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it’s Being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mills are used in coastal areas</a:t>
            </a:r>
          </a:p>
          <a:p>
            <a:r>
              <a:rPr lang="en-US" dirty="0" smtClean="0"/>
              <a:t>Such as on top of rounded hills, open plains and gaps in mountains</a:t>
            </a:r>
          </a:p>
          <a:p>
            <a:r>
              <a:rPr lang="en-US" dirty="0" smtClean="0"/>
              <a:t>They are used in these areas because that’s where the most wind 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pic>
        <p:nvPicPr>
          <p:cNvPr id="5" name="Content Placeholder 4" descr="windfar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5925" y="914400"/>
            <a:ext cx="3810000" cy="4648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sun heats the atmosphere differently, so some parts are warmer than the others</a:t>
            </a:r>
          </a:p>
          <a:p>
            <a:r>
              <a:rPr lang="en-US" sz="2000" dirty="0" smtClean="0"/>
              <a:t>The warmer parts rise and the other air replaces those areas, which makes a wind feel</a:t>
            </a:r>
          </a:p>
          <a:p>
            <a:r>
              <a:rPr lang="en-US" sz="2000" dirty="0" smtClean="0"/>
              <a:t>To use energy, the wind blows the </a:t>
            </a:r>
            <a:r>
              <a:rPr lang="en-US" sz="2000" dirty="0" err="1" smtClean="0"/>
              <a:t>propellor</a:t>
            </a:r>
            <a:r>
              <a:rPr lang="en-US" sz="2000" dirty="0" smtClean="0"/>
              <a:t> the generate electricity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is always around, and wind farms don’t need fuel.</a:t>
            </a:r>
          </a:p>
          <a:p>
            <a:r>
              <a:rPr lang="en-US" dirty="0" smtClean="0"/>
              <a:t>They don’t produce waste or greenhouse gases.</a:t>
            </a:r>
          </a:p>
          <a:p>
            <a:r>
              <a:rPr lang="en-US" dirty="0" smtClean="0"/>
              <a:t>The land under them can still be used for farming</a:t>
            </a:r>
          </a:p>
          <a:p>
            <a:r>
              <a:rPr lang="en-US" dirty="0" smtClean="0"/>
              <a:t>They are good methods of supplying energy.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 isn’t always available</a:t>
            </a:r>
          </a:p>
          <a:p>
            <a:r>
              <a:rPr lang="en-US" dirty="0" smtClean="0"/>
              <a:t>Land is expensive and that’s where most wind farms are near the coast</a:t>
            </a:r>
          </a:p>
          <a:p>
            <a:r>
              <a:rPr lang="en-US" dirty="0" smtClean="0"/>
              <a:t>The windmills can kill birds</a:t>
            </a:r>
          </a:p>
          <a:p>
            <a:r>
              <a:rPr lang="en-US" dirty="0" smtClean="0"/>
              <a:t>They can affect television reception if you live nearby.</a:t>
            </a:r>
          </a:p>
          <a:p>
            <a:r>
              <a:rPr lang="en-US" dirty="0" smtClean="0"/>
              <a:t>They can be very noisy.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175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Wind Power</vt:lpstr>
      <vt:lpstr>Where it’s Being Used</vt:lpstr>
      <vt:lpstr>How It Works</vt:lpstr>
      <vt:lpstr>Advantages</vt:lpstr>
      <vt:lpstr>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Jason</dc:creator>
  <cp:lastModifiedBy>Jason</cp:lastModifiedBy>
  <cp:revision>3</cp:revision>
  <dcterms:created xsi:type="dcterms:W3CDTF">2009-04-28T14:29:48Z</dcterms:created>
  <dcterms:modified xsi:type="dcterms:W3CDTF">2009-05-01T00:39:32Z</dcterms:modified>
</cp:coreProperties>
</file>